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Alexandria"/>
      <p:regular r:id="rId12"/>
    </p:embeddedFont>
    <p:embeddedFont>
      <p:font typeface="Alexandria"/>
      <p:regular r:id="rId13"/>
    </p:embeddedFont>
    <p:embeddedFont>
      <p:font typeface="Nobile"/>
      <p:regular r:id="rId14"/>
    </p:embeddedFont>
    <p:embeddedFont>
      <p:font typeface="Nobile"/>
      <p:regular r:id="rId15"/>
    </p:embeddedFont>
    <p:embeddedFont>
      <p:font typeface="Nobile"/>
      <p:regular r:id="rId16"/>
    </p:embeddedFont>
    <p:embeddedFont>
      <p:font typeface="Nobile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Homepage Design: Image &amp; Video Focus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Discover a visually stunning homepage design focused on images and videos. Our innovative design creates an engaging experience that captures the essence of your event. High-quality visuals, dynamic layouts, and interactive elements keep your audience captivated.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0690" y="597694"/>
            <a:ext cx="11578471" cy="679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Hero Section: Captivating First Impressions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60690" y="1820228"/>
            <a:ext cx="271700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Background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760690" y="2377083"/>
            <a:ext cx="6289358" cy="695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Full-screen, high-quality image or looping video showcasing event highlights. Crowds, speakers, venue, or creative logo.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60690" y="3289935"/>
            <a:ext cx="271700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Overlay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760690" y="3846790"/>
            <a:ext cx="6289358" cy="695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Bold event title, date, location, and a modern countdown timer. Circular or linear progress indicator.</a:t>
            </a:r>
            <a:endParaRPr lang="en-US" sz="17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7972" y="1847374"/>
            <a:ext cx="6289358" cy="430315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87972" y="6394966"/>
            <a:ext cx="271700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Navigation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587972" y="6951821"/>
            <a:ext cx="6289358" cy="695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Sticky top menu bar with smooth scrolling ensures easy access to all sections of the website.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0935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Speaker Showcase: Dynamic Grid Layout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26707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060865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Speaker Details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551283"/>
            <a:ext cx="229195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Name, professional title, and area of expertise. Examples: motion graphics, visual storytelling.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304" y="3267075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4060865"/>
            <a:ext cx="22920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Interactive Profiles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4905613"/>
            <a:ext cx="229207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Clickable profile links to a detailed speaker page. Short bio, session topics, and intro video.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538" y="3267075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4060865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Design Elements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4905613"/>
            <a:ext cx="229195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Hover effects reveal more speaker details. Clean, modern style with vibrant colors.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311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Interactive Schedule Page: Visual Timeline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48888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7156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Timeline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206115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Horizontal scrolling timeline for mobile. Vertical grid for desktop.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158734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385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Grid View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87596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Color-coded session blocks. Icons for session types like keynote or panel.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828586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6055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Interactive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545818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Sort by tracks or days using dropdown menus or toggles.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6062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Schedule Page: Visual Engagement &amp; Navigation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734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3215997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1734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Filters &amp; Sorting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366391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 dropdowns or toggles to sort by tracks or days.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467" y="31734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537" y="3215997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22583" y="31734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Tooltips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22583" y="3663910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Hover over sessions for additional details on the schedule.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2345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277088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2345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Speaker Icons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7250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Add clickable thumbnails of speakers next to their sessions.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793790" y="634305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Prioritize a responsive and visually cohesive design. Resonates with the creative nature of the event while maintaining easy navigation.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2025-03-19T07:54:53Z</dcterms:created>
  <dcterms:modified xsi:type="dcterms:W3CDTF">2025-03-19T07:54:53Z</dcterms:modified>
</cp:coreProperties>
</file>